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8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9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1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2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3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2" r:id="rId32"/>
    <p:sldId id="656" r:id="rId33"/>
    <p:sldId id="652" r:id="rId34"/>
  </p:sldIdLst>
  <p:sldSz cx="12192000" cy="6858000"/>
  <p:notesSz cx="7099300" cy="10234613"/>
  <p:custDataLst>
    <p:tags r:id="rId3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2" autoAdjust="0"/>
    <p:restoredTop sz="88317" autoAdjust="0"/>
  </p:normalViewPr>
  <p:slideViewPr>
    <p:cSldViewPr>
      <p:cViewPr>
        <p:scale>
          <a:sx n="77" d="100"/>
          <a:sy n="77" d="100"/>
        </p:scale>
        <p:origin x="892" y="276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48.xml"/><Relationship Id="rId21" Type="http://schemas.openxmlformats.org/officeDocument/2006/relationships/image" Target="../media/image116.svg"/><Relationship Id="rId7" Type="http://schemas.openxmlformats.org/officeDocument/2006/relationships/tags" Target="../tags/tag152.xml"/><Relationship Id="rId12" Type="http://schemas.openxmlformats.org/officeDocument/2006/relationships/image" Target="../media/image103.png"/><Relationship Id="rId17" Type="http://schemas.openxmlformats.org/officeDocument/2006/relationships/image" Target="../media/image45.png"/><Relationship Id="rId2" Type="http://schemas.openxmlformats.org/officeDocument/2006/relationships/tags" Target="../tags/tag147.xml"/><Relationship Id="rId16" Type="http://schemas.openxmlformats.org/officeDocument/2006/relationships/image" Target="../media/image44.png"/><Relationship Id="rId20" Type="http://schemas.openxmlformats.org/officeDocument/2006/relationships/image" Target="../media/image115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91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3.png"/><Relationship Id="rId23" Type="http://schemas.openxmlformats.org/officeDocument/2006/relationships/image" Target="../media/image118.svg"/><Relationship Id="rId10" Type="http://schemas.openxmlformats.org/officeDocument/2006/relationships/image" Target="../media/image113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png"/><Relationship Id="rId3" Type="http://schemas.openxmlformats.org/officeDocument/2006/relationships/tags" Target="../tags/tag156.xml"/><Relationship Id="rId21" Type="http://schemas.openxmlformats.org/officeDocument/2006/relationships/image" Target="../media/image124.sv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01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70.xml"/><Relationship Id="rId16" Type="http://schemas.openxmlformats.org/officeDocument/2006/relationships/image" Target="../media/image45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26.png"/><Relationship Id="rId5" Type="http://schemas.openxmlformats.org/officeDocument/2006/relationships/tags" Target="../tags/tag173.xml"/><Relationship Id="rId15" Type="http://schemas.openxmlformats.org/officeDocument/2006/relationships/image" Target="../media/image44.png"/><Relationship Id="rId23" Type="http://schemas.openxmlformats.org/officeDocument/2006/relationships/image" Target="../media/image134.png"/><Relationship Id="rId10" Type="http://schemas.openxmlformats.org/officeDocument/2006/relationships/image" Target="../media/image91.png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43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35.png"/><Relationship Id="rId3" Type="http://schemas.openxmlformats.org/officeDocument/2006/relationships/tags" Target="../tags/tag178.xml"/><Relationship Id="rId21" Type="http://schemas.openxmlformats.org/officeDocument/2006/relationships/image" Target="../media/image138.png"/><Relationship Id="rId7" Type="http://schemas.openxmlformats.org/officeDocument/2006/relationships/tags" Target="../tags/tag18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77.xml"/><Relationship Id="rId16" Type="http://schemas.openxmlformats.org/officeDocument/2006/relationships/image" Target="../media/image45.png"/><Relationship Id="rId20" Type="http://schemas.openxmlformats.org/officeDocument/2006/relationships/image" Target="../media/image137.sv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image" Target="../media/image126.png"/><Relationship Id="rId5" Type="http://schemas.openxmlformats.org/officeDocument/2006/relationships/tags" Target="../tags/tag180.xml"/><Relationship Id="rId15" Type="http://schemas.openxmlformats.org/officeDocument/2006/relationships/image" Target="../media/image44.png"/><Relationship Id="rId23" Type="http://schemas.openxmlformats.org/officeDocument/2006/relationships/image" Target="../media/image134.png"/><Relationship Id="rId10" Type="http://schemas.openxmlformats.org/officeDocument/2006/relationships/image" Target="../media/image91.png"/><Relationship Id="rId19" Type="http://schemas.openxmlformats.org/officeDocument/2006/relationships/image" Target="../media/image136.png"/><Relationship Id="rId4" Type="http://schemas.openxmlformats.org/officeDocument/2006/relationships/tags" Target="../tags/tag179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43.png"/><Relationship Id="rId22" Type="http://schemas.openxmlformats.org/officeDocument/2006/relationships/image" Target="../media/image13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5.xml"/><Relationship Id="rId21" Type="http://schemas.openxmlformats.org/officeDocument/2006/relationships/image" Target="../media/image41.png"/><Relationship Id="rId7" Type="http://schemas.openxmlformats.org/officeDocument/2006/relationships/tags" Target="../tags/tag189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image" Target="../media/image44.png"/><Relationship Id="rId5" Type="http://schemas.openxmlformats.org/officeDocument/2006/relationships/tags" Target="../tags/tag187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2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196.xml"/><Relationship Id="rId7" Type="http://schemas.openxmlformats.org/officeDocument/2006/relationships/image" Target="../media/image14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140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4.png"/><Relationship Id="rId4" Type="http://schemas.openxmlformats.org/officeDocument/2006/relationships/tags" Target="../tags/tag197.xml"/><Relationship Id="rId9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200.xml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49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201.xml"/><Relationship Id="rId9" Type="http://schemas.openxmlformats.org/officeDocument/2006/relationships/image" Target="../media/image147.sv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42.png"/><Relationship Id="rId3" Type="http://schemas.openxmlformats.org/officeDocument/2006/relationships/tags" Target="../tags/tag204.xml"/><Relationship Id="rId7" Type="http://schemas.openxmlformats.org/officeDocument/2006/relationships/image" Target="../media/image145.png"/><Relationship Id="rId12" Type="http://schemas.openxmlformats.org/officeDocument/2006/relationships/image" Target="../media/image151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5.png"/><Relationship Id="rId5" Type="http://schemas.openxmlformats.org/officeDocument/2006/relationships/tags" Target="../tags/tag206.xml"/><Relationship Id="rId10" Type="http://schemas.openxmlformats.org/officeDocument/2006/relationships/image" Target="../media/image154.png"/><Relationship Id="rId4" Type="http://schemas.openxmlformats.org/officeDocument/2006/relationships/tags" Target="../tags/tag205.xml"/><Relationship Id="rId9" Type="http://schemas.openxmlformats.org/officeDocument/2006/relationships/image" Target="../media/image15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13" Type="http://schemas.openxmlformats.org/officeDocument/2006/relationships/image" Target="../media/image163.png"/><Relationship Id="rId3" Type="http://schemas.openxmlformats.org/officeDocument/2006/relationships/tags" Target="../tags/tag209.xml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0.svg"/><Relationship Id="rId4" Type="http://schemas.openxmlformats.org/officeDocument/2006/relationships/tags" Target="../tags/tag210.xml"/><Relationship Id="rId9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tags" Target="../tags/tag213.xml"/><Relationship Id="rId21" Type="http://schemas.openxmlformats.org/officeDocument/2006/relationships/image" Target="../media/image3.png"/><Relationship Id="rId7" Type="http://schemas.openxmlformats.org/officeDocument/2006/relationships/tags" Target="../tags/tag217.xml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tags" Target="../tags/tag212.xml"/><Relationship Id="rId16" Type="http://schemas.openxmlformats.org/officeDocument/2006/relationships/image" Target="../media/image168.png"/><Relationship Id="rId20" Type="http://schemas.openxmlformats.org/officeDocument/2006/relationships/image" Target="../media/image1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13.jpeg"/><Relationship Id="rId5" Type="http://schemas.openxmlformats.org/officeDocument/2006/relationships/tags" Target="../tags/tag215.xml"/><Relationship Id="rId15" Type="http://schemas.openxmlformats.org/officeDocument/2006/relationships/image" Target="../media/image167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1.png"/><Relationship Id="rId4" Type="http://schemas.openxmlformats.org/officeDocument/2006/relationships/tags" Target="../tags/tag214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3.png"/><Relationship Id="rId2" Type="http://schemas.openxmlformats.org/officeDocument/2006/relationships/tags" Target="../tags/tag220.xml"/><Relationship Id="rId16" Type="http://schemas.openxmlformats.org/officeDocument/2006/relationships/image" Target="../media/image6.png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3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2.xml"/><Relationship Id="rId9" Type="http://schemas.openxmlformats.org/officeDocument/2006/relationships/image" Target="../media/image10.png"/><Relationship Id="rId14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74.png"/><Relationship Id="rId3" Type="http://schemas.openxmlformats.org/officeDocument/2006/relationships/tags" Target="../tags/tag226.xml"/><Relationship Id="rId21" Type="http://schemas.openxmlformats.org/officeDocument/2006/relationships/image" Target="../media/image177.png"/><Relationship Id="rId7" Type="http://schemas.openxmlformats.org/officeDocument/2006/relationships/tags" Target="../tags/tag230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25.xml"/><Relationship Id="rId16" Type="http://schemas.openxmlformats.org/officeDocument/2006/relationships/image" Target="../media/image45.png"/><Relationship Id="rId20" Type="http://schemas.openxmlformats.org/officeDocument/2006/relationships/image" Target="../media/image176.png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image" Target="../media/image126.png"/><Relationship Id="rId5" Type="http://schemas.openxmlformats.org/officeDocument/2006/relationships/tags" Target="../tags/tag228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75.svg"/><Relationship Id="rId4" Type="http://schemas.openxmlformats.org/officeDocument/2006/relationships/tags" Target="../tags/tag227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79.svg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image" Target="../media/image42.png"/><Relationship Id="rId17" Type="http://schemas.openxmlformats.org/officeDocument/2006/relationships/image" Target="../media/image178.png"/><Relationship Id="rId2" Type="http://schemas.openxmlformats.org/officeDocument/2006/relationships/tags" Target="../tags/tag232.xml"/><Relationship Id="rId16" Type="http://schemas.openxmlformats.org/officeDocument/2006/relationships/image" Target="../media/image46.png"/><Relationship Id="rId20" Type="http://schemas.openxmlformats.org/officeDocument/2006/relationships/image" Target="../media/image181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41.png"/><Relationship Id="rId5" Type="http://schemas.openxmlformats.org/officeDocument/2006/relationships/tags" Target="../tags/tag235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0.png"/><Relationship Id="rId4" Type="http://schemas.openxmlformats.org/officeDocument/2006/relationships/tags" Target="../tags/tag234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42.png"/><Relationship Id="rId18" Type="http://schemas.openxmlformats.org/officeDocument/2006/relationships/image" Target="../media/image182.png"/><Relationship Id="rId3" Type="http://schemas.openxmlformats.org/officeDocument/2006/relationships/tags" Target="../tags/tag240.xml"/><Relationship Id="rId21" Type="http://schemas.openxmlformats.org/officeDocument/2006/relationships/image" Target="../media/image185.png"/><Relationship Id="rId7" Type="http://schemas.openxmlformats.org/officeDocument/2006/relationships/tags" Target="../tags/tag244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39.xml"/><Relationship Id="rId16" Type="http://schemas.openxmlformats.org/officeDocument/2006/relationships/image" Target="../media/image45.png"/><Relationship Id="rId20" Type="http://schemas.openxmlformats.org/officeDocument/2006/relationships/image" Target="../media/image184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103.png"/><Relationship Id="rId5" Type="http://schemas.openxmlformats.org/officeDocument/2006/relationships/tags" Target="../tags/tag242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3.sv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78652-4F72-4A9F-8F7B-75B83B46337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5E3A9-4363-4A96-8AA8-2C7949D43A5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4A6C909-B668-45B7-BC6C-32C43D981A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256443A-A67B-493A-BE6D-7C3A7EA8922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CD2FB8-2E7F-497C-B140-6259CBAD533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8FEE02-A7F6-4270-B565-F365FF1F8CB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513A3501-3DFE-46B4-B289-C425B14159F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!!table">
            <a:extLst>
              <a:ext uri="{FF2B5EF4-FFF2-40B4-BE49-F238E27FC236}">
                <a16:creationId xmlns:a16="http://schemas.microsoft.com/office/drawing/2014/main" id="{ACEE6FB3-3F40-4071-8DE2-DD56493DC84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E3CE4-770C-4CA7-9E2F-DFF9A639C08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451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eds to better results&#10;\end{itemize}&#10;\end{minipage}&#10;\end{document}"/>
  <p:tag name="TRANSPARENT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50 \\&#10; ImageSize &amp; sliced \\&#10; \hline&#10;\end{tabular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41"/>
  <p:tag name="SOURCE" val="\input{Main.tex}&#10;\pagestyle{empty}&#10;\begin{document}&#10;\rm&#10;\color{stgrau}&#10;\centering&#10;\Huge 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</Words>
  <Application>Microsoft Office PowerPoint</Application>
  <PresentationFormat>Widescreen</PresentationFormat>
  <Paragraphs>13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TKTypeBold</vt:lpstr>
      <vt:lpstr>TKTypeMedium</vt:lpstr>
      <vt:lpstr>1_TK_Praesentation_dt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2372</cp:revision>
  <cp:lastPrinted>2018-06-10T10:06:28Z</cp:lastPrinted>
  <dcterms:created xsi:type="dcterms:W3CDTF">2010-04-07T12:27:47Z</dcterms:created>
  <dcterms:modified xsi:type="dcterms:W3CDTF">2021-09-25T21:50:26Z</dcterms:modified>
</cp:coreProperties>
</file>